
<file path=[Content_Types].xml><?xml version="1.0" encoding="utf-8"?>
<Types xmlns="http://schemas.openxmlformats.org/package/2006/content-types"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5" r:id="rId4"/>
    <p:sldId id="257" r:id="rId5"/>
    <p:sldId id="258" r:id="rId6"/>
    <p:sldId id="260" r:id="rId7"/>
    <p:sldId id="261" r:id="rId8"/>
    <p:sldId id="267" r:id="rId9"/>
    <p:sldId id="262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4" y="-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B148A-2ADE-4DDD-A507-4E17C367AF82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F7E0C-7104-4B1D-AD9B-9C3E3139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78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B148A-2ADE-4DDD-A507-4E17C367AF82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F7E0C-7104-4B1D-AD9B-9C3E3139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51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B148A-2ADE-4DDD-A507-4E17C367AF82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F7E0C-7104-4B1D-AD9B-9C3E3139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67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B148A-2ADE-4DDD-A507-4E17C367AF82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F7E0C-7104-4B1D-AD9B-9C3E3139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56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B148A-2ADE-4DDD-A507-4E17C367AF82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F7E0C-7104-4B1D-AD9B-9C3E3139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29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B148A-2ADE-4DDD-A507-4E17C367AF82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F7E0C-7104-4B1D-AD9B-9C3E3139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7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B148A-2ADE-4DDD-A507-4E17C367AF82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F7E0C-7104-4B1D-AD9B-9C3E3139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8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B148A-2ADE-4DDD-A507-4E17C367AF82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F7E0C-7104-4B1D-AD9B-9C3E3139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2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B148A-2ADE-4DDD-A507-4E17C367AF82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F7E0C-7104-4B1D-AD9B-9C3E3139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86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B148A-2ADE-4DDD-A507-4E17C367AF82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F7E0C-7104-4B1D-AD9B-9C3E3139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65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B148A-2ADE-4DDD-A507-4E17C367AF82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F7E0C-7104-4B1D-AD9B-9C3E3139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13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B148A-2ADE-4DDD-A507-4E17C367AF82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F7E0C-7104-4B1D-AD9B-9C3E31390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8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2.jpe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4" b="42661"/>
          <a:stretch/>
        </p:blipFill>
        <p:spPr>
          <a:xfrm>
            <a:off x="9023230" y="1690688"/>
            <a:ext cx="2070340" cy="2699687"/>
          </a:xfrm>
        </p:spPr>
      </p:pic>
    </p:spTree>
    <p:extLst>
      <p:ext uri="{BB962C8B-B14F-4D97-AF65-F5344CB8AC3E}">
        <p14:creationId xmlns:p14="http://schemas.microsoft.com/office/powerpoint/2010/main" val="1661512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96687" y="112143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</a:t>
            </a:r>
            <a:r>
              <a:rPr lang="en-US" dirty="0" err="1" smtClean="0"/>
              <a:t>slleeep</a:t>
            </a:r>
            <a:r>
              <a:rPr lang="en-US" dirty="0" smtClean="0"/>
              <a:t> and chill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80177" y="-5767754"/>
            <a:ext cx="10287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515" y="-5111262"/>
            <a:ext cx="10287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25605" y="2625969"/>
            <a:ext cx="10287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3424" y="5040923"/>
            <a:ext cx="10287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244" y="-6002216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40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433" y="396982"/>
            <a:ext cx="5886684" cy="3898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62" y="2458528"/>
            <a:ext cx="6199518" cy="410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7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495691" y="388189"/>
            <a:ext cx="229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 Before it started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27" y="1268516"/>
            <a:ext cx="1035423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0572" y="3040812"/>
            <a:ext cx="1035423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10182" y="-1882967"/>
            <a:ext cx="6858000" cy="45423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10600" y="3596246"/>
            <a:ext cx="6858000" cy="4542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192001" y="-1513634"/>
            <a:ext cx="6858000" cy="45423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700157" y="30084"/>
            <a:ext cx="6858000" cy="45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47381" y="5891842"/>
            <a:ext cx="216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 before it ended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20" y="-2103120"/>
            <a:ext cx="10287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1780" y="-2286000"/>
            <a:ext cx="10287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7680" y="3246120"/>
            <a:ext cx="10287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740" y="2462842"/>
            <a:ext cx="10287000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6460" y="1737360"/>
            <a:ext cx="1028700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540" y="-2935137"/>
            <a:ext cx="10287000" cy="685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7856219" y="4297681"/>
            <a:ext cx="6857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0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14868" y="526211"/>
            <a:ext cx="529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21 teams ready to follow the story into the frozen land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0697" y="-5175839"/>
            <a:ext cx="10287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87033" y="3955211"/>
            <a:ext cx="10287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478" y="-5175839"/>
            <a:ext cx="10287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478" y="4829908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5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82951" y="224287"/>
            <a:ext cx="316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Ready to handle the challenges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69162" y="-5181600"/>
            <a:ext cx="10287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5854" y="-4689230"/>
            <a:ext cx="10287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76646" y="342900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79434" y="198408"/>
            <a:ext cx="3356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Committed to write the best code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3610" y="4935416"/>
            <a:ext cx="1035423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8789" y="-4900246"/>
            <a:ext cx="1035423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178020" y="3783814"/>
            <a:ext cx="6858000" cy="45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4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95426" y="612475"/>
            <a:ext cx="337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Eager to confront their opponents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62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3007" y="-4032738"/>
            <a:ext cx="10287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038" y="-5416062"/>
            <a:ext cx="10287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2269" y="3892061"/>
            <a:ext cx="10287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323" y="3892061"/>
            <a:ext cx="457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9403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30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41743" y="646981"/>
            <a:ext cx="2819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hungry for competition and </a:t>
            </a:r>
          </a:p>
          <a:p>
            <a:r>
              <a:rPr lang="en-US" dirty="0" smtClean="0"/>
              <a:t>food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9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44</Words>
  <Application>Microsoft Office PowerPoint</Application>
  <PresentationFormat>Widescreen</PresentationFormat>
  <Paragraphs>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COSMIN BRANESCU</dc:creator>
  <cp:lastModifiedBy>COSMIN BRANESCU</cp:lastModifiedBy>
  <cp:revision>11</cp:revision>
  <dcterms:created xsi:type="dcterms:W3CDTF">2015-12-07T09:35:38Z</dcterms:created>
  <dcterms:modified xsi:type="dcterms:W3CDTF">2015-12-07T13:48:37Z</dcterms:modified>
</cp:coreProperties>
</file>